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sldIdLst>
    <p:sldId id="281" r:id="rId2"/>
  </p:sldIdLst>
  <p:sldSz cx="10691813"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2C58"/>
    <a:srgbClr val="DEDD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43"/>
    <p:restoredTop sz="96327"/>
  </p:normalViewPr>
  <p:slideViewPr>
    <p:cSldViewPr snapToGrid="0">
      <p:cViewPr varScale="1">
        <p:scale>
          <a:sx n="75" d="100"/>
          <a:sy n="75" d="100"/>
        </p:scale>
        <p:origin x="157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en-GB"/>
              <a:t>Click to edit Master title style</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430865F-3634-154A-AA57-1AE7D86F3338}" type="datetimeFigureOut">
              <a:rPr lang="en-US" smtClean="0"/>
              <a:t>6/27/2024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04844C-91D3-0D4E-94F0-1EBA28BFFF33}" type="slidenum">
              <a:rPr lang="en-US" smtClean="0"/>
              <a:t>‹#›</a:t>
            </a:fld>
            <a:endParaRPr lang="en-US"/>
          </a:p>
        </p:txBody>
      </p:sp>
    </p:spTree>
    <p:extLst>
      <p:ext uri="{BB962C8B-B14F-4D97-AF65-F5344CB8AC3E}">
        <p14:creationId xmlns:p14="http://schemas.microsoft.com/office/powerpoint/2010/main" val="142081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430865F-3634-154A-AA57-1AE7D86F3338}" type="datetimeFigureOut">
              <a:rPr lang="en-US" smtClean="0"/>
              <a:t>6/27/2024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04844C-91D3-0D4E-94F0-1EBA28BFFF33}" type="slidenum">
              <a:rPr lang="en-US" smtClean="0"/>
              <a:t>‹#›</a:t>
            </a:fld>
            <a:endParaRPr lang="en-US"/>
          </a:p>
        </p:txBody>
      </p:sp>
    </p:spTree>
    <p:extLst>
      <p:ext uri="{BB962C8B-B14F-4D97-AF65-F5344CB8AC3E}">
        <p14:creationId xmlns:p14="http://schemas.microsoft.com/office/powerpoint/2010/main" val="4074935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430865F-3634-154A-AA57-1AE7D86F3338}" type="datetimeFigureOut">
              <a:rPr lang="en-US" smtClean="0"/>
              <a:t>6/27/2024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04844C-91D3-0D4E-94F0-1EBA28BFFF33}" type="slidenum">
              <a:rPr lang="en-US" smtClean="0"/>
              <a:t>‹#›</a:t>
            </a:fld>
            <a:endParaRPr lang="en-US"/>
          </a:p>
        </p:txBody>
      </p:sp>
    </p:spTree>
    <p:extLst>
      <p:ext uri="{BB962C8B-B14F-4D97-AF65-F5344CB8AC3E}">
        <p14:creationId xmlns:p14="http://schemas.microsoft.com/office/powerpoint/2010/main" val="3401135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430865F-3634-154A-AA57-1AE7D86F3338}" type="datetimeFigureOut">
              <a:rPr lang="en-US" smtClean="0"/>
              <a:t>6/27/2024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04844C-91D3-0D4E-94F0-1EBA28BFFF33}" type="slidenum">
              <a:rPr lang="en-US" smtClean="0"/>
              <a:t>‹#›</a:t>
            </a:fld>
            <a:endParaRPr lang="en-US"/>
          </a:p>
        </p:txBody>
      </p:sp>
    </p:spTree>
    <p:extLst>
      <p:ext uri="{BB962C8B-B14F-4D97-AF65-F5344CB8AC3E}">
        <p14:creationId xmlns:p14="http://schemas.microsoft.com/office/powerpoint/2010/main" val="3878481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en-GB"/>
              <a:t>Click to edit Master title style</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430865F-3634-154A-AA57-1AE7D86F3338}" type="datetimeFigureOut">
              <a:rPr lang="en-US" smtClean="0"/>
              <a:t>6/27/2024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04844C-91D3-0D4E-94F0-1EBA28BFFF33}" type="slidenum">
              <a:rPr lang="en-US" smtClean="0"/>
              <a:t>‹#›</a:t>
            </a:fld>
            <a:endParaRPr lang="en-US"/>
          </a:p>
        </p:txBody>
      </p:sp>
    </p:spTree>
    <p:extLst>
      <p:ext uri="{BB962C8B-B14F-4D97-AF65-F5344CB8AC3E}">
        <p14:creationId xmlns:p14="http://schemas.microsoft.com/office/powerpoint/2010/main" val="2890316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430865F-3634-154A-AA57-1AE7D86F3338}" type="datetimeFigureOut">
              <a:rPr lang="en-US" smtClean="0"/>
              <a:t>6/27/2024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04844C-91D3-0D4E-94F0-1EBA28BFFF33}" type="slidenum">
              <a:rPr lang="en-US" smtClean="0"/>
              <a:t>‹#›</a:t>
            </a:fld>
            <a:endParaRPr lang="en-US"/>
          </a:p>
        </p:txBody>
      </p:sp>
    </p:spTree>
    <p:extLst>
      <p:ext uri="{BB962C8B-B14F-4D97-AF65-F5344CB8AC3E}">
        <p14:creationId xmlns:p14="http://schemas.microsoft.com/office/powerpoint/2010/main" val="1278827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en-GB"/>
              <a:t>Click to edit Master title style</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GB"/>
              <a:t>Click to edit Master text styles</a:t>
            </a:r>
          </a:p>
        </p:txBody>
      </p:sp>
      <p:sp>
        <p:nvSpPr>
          <p:cNvPr id="4" name="Content Placeholder 3"/>
          <p:cNvSpPr>
            <a:spLocks noGrp="1"/>
          </p:cNvSpPr>
          <p:nvPr>
            <p:ph sz="half" idx="2"/>
          </p:nvPr>
        </p:nvSpPr>
        <p:spPr>
          <a:xfrm>
            <a:off x="736456" y="2761381"/>
            <a:ext cx="4523137" cy="40615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GB"/>
              <a:t>Click to edit Master text styles</a:t>
            </a:r>
          </a:p>
        </p:txBody>
      </p:sp>
      <p:sp>
        <p:nvSpPr>
          <p:cNvPr id="6" name="Content Placeholder 5"/>
          <p:cNvSpPr>
            <a:spLocks noGrp="1"/>
          </p:cNvSpPr>
          <p:nvPr>
            <p:ph sz="quarter" idx="4"/>
          </p:nvPr>
        </p:nvSpPr>
        <p:spPr>
          <a:xfrm>
            <a:off x="5412731" y="2761381"/>
            <a:ext cx="4545413" cy="40615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430865F-3634-154A-AA57-1AE7D86F3338}" type="datetimeFigureOut">
              <a:rPr lang="en-US" smtClean="0"/>
              <a:t>6/27/2024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04844C-91D3-0D4E-94F0-1EBA28BFFF33}" type="slidenum">
              <a:rPr lang="en-US" smtClean="0"/>
              <a:t>‹#›</a:t>
            </a:fld>
            <a:endParaRPr lang="en-US"/>
          </a:p>
        </p:txBody>
      </p:sp>
    </p:spTree>
    <p:extLst>
      <p:ext uri="{BB962C8B-B14F-4D97-AF65-F5344CB8AC3E}">
        <p14:creationId xmlns:p14="http://schemas.microsoft.com/office/powerpoint/2010/main" val="2689757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430865F-3634-154A-AA57-1AE7D86F3338}" type="datetimeFigureOut">
              <a:rPr lang="en-US" smtClean="0"/>
              <a:t>6/27/2024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04844C-91D3-0D4E-94F0-1EBA28BFFF33}" type="slidenum">
              <a:rPr lang="en-US" smtClean="0"/>
              <a:t>‹#›</a:t>
            </a:fld>
            <a:endParaRPr lang="en-US"/>
          </a:p>
        </p:txBody>
      </p:sp>
    </p:spTree>
    <p:extLst>
      <p:ext uri="{BB962C8B-B14F-4D97-AF65-F5344CB8AC3E}">
        <p14:creationId xmlns:p14="http://schemas.microsoft.com/office/powerpoint/2010/main" val="3394881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30865F-3634-154A-AA57-1AE7D86F3338}" type="datetimeFigureOut">
              <a:rPr lang="en-US" smtClean="0"/>
              <a:t>6/27/2024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04844C-91D3-0D4E-94F0-1EBA28BFFF33}" type="slidenum">
              <a:rPr lang="en-US" smtClean="0"/>
              <a:t>‹#›</a:t>
            </a:fld>
            <a:endParaRPr lang="en-US"/>
          </a:p>
        </p:txBody>
      </p:sp>
    </p:spTree>
    <p:extLst>
      <p:ext uri="{BB962C8B-B14F-4D97-AF65-F5344CB8AC3E}">
        <p14:creationId xmlns:p14="http://schemas.microsoft.com/office/powerpoint/2010/main" val="662270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en-GB"/>
              <a:t>Click to edit Master title style</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GB"/>
              <a:t>Click to edit Master text styles</a:t>
            </a:r>
          </a:p>
        </p:txBody>
      </p:sp>
      <p:sp>
        <p:nvSpPr>
          <p:cNvPr id="5" name="Date Placeholder 4"/>
          <p:cNvSpPr>
            <a:spLocks noGrp="1"/>
          </p:cNvSpPr>
          <p:nvPr>
            <p:ph type="dt" sz="half" idx="10"/>
          </p:nvPr>
        </p:nvSpPr>
        <p:spPr/>
        <p:txBody>
          <a:bodyPr/>
          <a:lstStyle/>
          <a:p>
            <a:fld id="{4430865F-3634-154A-AA57-1AE7D86F3338}" type="datetimeFigureOut">
              <a:rPr lang="en-US" smtClean="0"/>
              <a:t>6/27/2024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04844C-91D3-0D4E-94F0-1EBA28BFFF33}" type="slidenum">
              <a:rPr lang="en-US" smtClean="0"/>
              <a:t>‹#›</a:t>
            </a:fld>
            <a:endParaRPr lang="en-US"/>
          </a:p>
        </p:txBody>
      </p:sp>
    </p:spTree>
    <p:extLst>
      <p:ext uri="{BB962C8B-B14F-4D97-AF65-F5344CB8AC3E}">
        <p14:creationId xmlns:p14="http://schemas.microsoft.com/office/powerpoint/2010/main" val="3692155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en-GB"/>
              <a:t>Click to edit Master title style</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en-GB"/>
              <a:t>Click icon to add picture</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GB"/>
              <a:t>Click to edit Master text styles</a:t>
            </a:r>
          </a:p>
        </p:txBody>
      </p:sp>
      <p:sp>
        <p:nvSpPr>
          <p:cNvPr id="5" name="Date Placeholder 4"/>
          <p:cNvSpPr>
            <a:spLocks noGrp="1"/>
          </p:cNvSpPr>
          <p:nvPr>
            <p:ph type="dt" sz="half" idx="10"/>
          </p:nvPr>
        </p:nvSpPr>
        <p:spPr/>
        <p:txBody>
          <a:bodyPr/>
          <a:lstStyle/>
          <a:p>
            <a:fld id="{4430865F-3634-154A-AA57-1AE7D86F3338}" type="datetimeFigureOut">
              <a:rPr lang="en-US" smtClean="0"/>
              <a:t>6/27/2024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04844C-91D3-0D4E-94F0-1EBA28BFFF33}" type="slidenum">
              <a:rPr lang="en-US" smtClean="0"/>
              <a:t>‹#›</a:t>
            </a:fld>
            <a:endParaRPr lang="en-US"/>
          </a:p>
        </p:txBody>
      </p:sp>
    </p:spTree>
    <p:extLst>
      <p:ext uri="{BB962C8B-B14F-4D97-AF65-F5344CB8AC3E}">
        <p14:creationId xmlns:p14="http://schemas.microsoft.com/office/powerpoint/2010/main" val="3519629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4430865F-3634-154A-AA57-1AE7D86F3338}" type="datetimeFigureOut">
              <a:rPr lang="en-US" smtClean="0"/>
              <a:t>6/27/2024</a:t>
            </a:fld>
            <a:endParaRPr lang="en-US"/>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1404844C-91D3-0D4E-94F0-1EBA28BFFF33}" type="slidenum">
              <a:rPr lang="en-US" smtClean="0"/>
              <a:t>‹#›</a:t>
            </a:fld>
            <a:endParaRPr lang="en-US"/>
          </a:p>
        </p:txBody>
      </p:sp>
    </p:spTree>
    <p:extLst>
      <p:ext uri="{BB962C8B-B14F-4D97-AF65-F5344CB8AC3E}">
        <p14:creationId xmlns:p14="http://schemas.microsoft.com/office/powerpoint/2010/main" val="97107126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ectangle 99">
            <a:extLst>
              <a:ext uri="{FF2B5EF4-FFF2-40B4-BE49-F238E27FC236}">
                <a16:creationId xmlns:a16="http://schemas.microsoft.com/office/drawing/2014/main" id="{8D226ED7-FA78-D2D5-B089-D55753C870EF}"/>
              </a:ext>
            </a:extLst>
          </p:cNvPr>
          <p:cNvSpPr/>
          <p:nvPr/>
        </p:nvSpPr>
        <p:spPr>
          <a:xfrm>
            <a:off x="111485" y="108450"/>
            <a:ext cx="10468844" cy="7289150"/>
          </a:xfrm>
          <a:prstGeom prst="rect">
            <a:avLst/>
          </a:prstGeom>
          <a:solidFill>
            <a:srgbClr val="E9EC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45" dirty="0"/>
          </a:p>
        </p:txBody>
      </p:sp>
      <p:pic>
        <p:nvPicPr>
          <p:cNvPr id="6" name="Picture 5" descr="A large building with solar panels on the roof&#10;&#10;Description automatically generated">
            <a:extLst>
              <a:ext uri="{FF2B5EF4-FFF2-40B4-BE49-F238E27FC236}">
                <a16:creationId xmlns:a16="http://schemas.microsoft.com/office/drawing/2014/main" id="{F19E00D8-9C61-FBF5-873C-8E6BF95BCC3A}"/>
              </a:ext>
            </a:extLst>
          </p:cNvPr>
          <p:cNvPicPr>
            <a:picLocks noChangeAspect="1"/>
          </p:cNvPicPr>
          <p:nvPr/>
        </p:nvPicPr>
        <p:blipFill rotWithShape="1">
          <a:blip r:embed="rId2"/>
          <a:srcRect l="10000" r="12407"/>
          <a:stretch/>
        </p:blipFill>
        <p:spPr>
          <a:xfrm>
            <a:off x="402389" y="3403600"/>
            <a:ext cx="5341128" cy="2918533"/>
          </a:xfrm>
          <a:prstGeom prst="rect">
            <a:avLst/>
          </a:prstGeom>
        </p:spPr>
      </p:pic>
      <p:pic>
        <p:nvPicPr>
          <p:cNvPr id="3" name="Picture 2">
            <a:extLst>
              <a:ext uri="{FF2B5EF4-FFF2-40B4-BE49-F238E27FC236}">
                <a16:creationId xmlns:a16="http://schemas.microsoft.com/office/drawing/2014/main" id="{BA209D60-A538-DDE6-907A-A66D10581042}"/>
              </a:ext>
            </a:extLst>
          </p:cNvPr>
          <p:cNvPicPr>
            <a:picLocks noChangeAspect="1"/>
          </p:cNvPicPr>
          <p:nvPr/>
        </p:nvPicPr>
        <p:blipFill>
          <a:blip r:embed="rId3"/>
          <a:stretch>
            <a:fillRect/>
          </a:stretch>
        </p:blipFill>
        <p:spPr>
          <a:xfrm>
            <a:off x="111484" y="7343609"/>
            <a:ext cx="10580329" cy="107616"/>
          </a:xfrm>
          <a:prstGeom prst="rect">
            <a:avLst/>
          </a:prstGeom>
        </p:spPr>
      </p:pic>
      <p:pic>
        <p:nvPicPr>
          <p:cNvPr id="2" name="Picture 1">
            <a:extLst>
              <a:ext uri="{FF2B5EF4-FFF2-40B4-BE49-F238E27FC236}">
                <a16:creationId xmlns:a16="http://schemas.microsoft.com/office/drawing/2014/main" id="{796FC1AB-068A-2518-984C-6837F8A91382}"/>
              </a:ext>
            </a:extLst>
          </p:cNvPr>
          <p:cNvPicPr>
            <a:picLocks noChangeAspect="1"/>
          </p:cNvPicPr>
          <p:nvPr/>
        </p:nvPicPr>
        <p:blipFill>
          <a:blip r:embed="rId4"/>
          <a:stretch>
            <a:fillRect/>
          </a:stretch>
        </p:blipFill>
        <p:spPr>
          <a:xfrm flipH="1">
            <a:off x="-1352" y="5094975"/>
            <a:ext cx="2949870" cy="2480769"/>
          </a:xfrm>
          <a:prstGeom prst="rect">
            <a:avLst/>
          </a:prstGeom>
        </p:spPr>
      </p:pic>
      <p:pic>
        <p:nvPicPr>
          <p:cNvPr id="7" name="Picture 6">
            <a:extLst>
              <a:ext uri="{FF2B5EF4-FFF2-40B4-BE49-F238E27FC236}">
                <a16:creationId xmlns:a16="http://schemas.microsoft.com/office/drawing/2014/main" id="{D2502914-905C-4C6F-843C-FD337767CFBB}"/>
              </a:ext>
            </a:extLst>
          </p:cNvPr>
          <p:cNvPicPr>
            <a:picLocks noChangeAspect="1"/>
          </p:cNvPicPr>
          <p:nvPr/>
        </p:nvPicPr>
        <p:blipFill>
          <a:blip r:embed="rId5"/>
          <a:stretch>
            <a:fillRect/>
          </a:stretch>
        </p:blipFill>
        <p:spPr>
          <a:xfrm>
            <a:off x="111484" y="6410595"/>
            <a:ext cx="1418286" cy="1076687"/>
          </a:xfrm>
          <a:prstGeom prst="rect">
            <a:avLst/>
          </a:prstGeom>
        </p:spPr>
      </p:pic>
      <p:pic>
        <p:nvPicPr>
          <p:cNvPr id="10" name="Picture 9">
            <a:extLst>
              <a:ext uri="{FF2B5EF4-FFF2-40B4-BE49-F238E27FC236}">
                <a16:creationId xmlns:a16="http://schemas.microsoft.com/office/drawing/2014/main" id="{FEA70AFA-F6DF-1D63-3E7F-B59CDCA81968}"/>
              </a:ext>
            </a:extLst>
          </p:cNvPr>
          <p:cNvPicPr>
            <a:picLocks noChangeAspect="1"/>
          </p:cNvPicPr>
          <p:nvPr/>
        </p:nvPicPr>
        <p:blipFill>
          <a:blip r:embed="rId6"/>
          <a:stretch>
            <a:fillRect/>
          </a:stretch>
        </p:blipFill>
        <p:spPr>
          <a:xfrm>
            <a:off x="402388" y="373291"/>
            <a:ext cx="5341129" cy="519336"/>
          </a:xfrm>
          <a:prstGeom prst="rect">
            <a:avLst/>
          </a:prstGeom>
        </p:spPr>
      </p:pic>
      <p:sp>
        <p:nvSpPr>
          <p:cNvPr id="4" name="TextBox 3">
            <a:extLst>
              <a:ext uri="{FF2B5EF4-FFF2-40B4-BE49-F238E27FC236}">
                <a16:creationId xmlns:a16="http://schemas.microsoft.com/office/drawing/2014/main" id="{17E6C14B-E9DC-9856-CFB1-78CE477FEE64}"/>
              </a:ext>
            </a:extLst>
          </p:cNvPr>
          <p:cNvSpPr txBox="1"/>
          <p:nvPr/>
        </p:nvSpPr>
        <p:spPr>
          <a:xfrm>
            <a:off x="402389" y="982960"/>
            <a:ext cx="4394804" cy="722570"/>
          </a:xfrm>
          <a:prstGeom prst="rect">
            <a:avLst/>
          </a:prstGeom>
          <a:noFill/>
        </p:spPr>
        <p:txBody>
          <a:bodyPr wrap="square" rtlCol="0">
            <a:spAutoFit/>
          </a:bodyPr>
          <a:lstStyle/>
          <a:p>
            <a:pPr>
              <a:lnSpc>
                <a:spcPct val="150000"/>
              </a:lnSpc>
            </a:pPr>
            <a:r>
              <a:rPr lang="en-GB" sz="1450" dirty="0">
                <a:solidFill>
                  <a:srgbClr val="002060"/>
                </a:solidFill>
                <a:latin typeface="Raleway SemiBold" pitchFamily="2" charset="0"/>
              </a:rPr>
              <a:t> Project Value £4.8m           </a:t>
            </a:r>
          </a:p>
          <a:p>
            <a:pPr>
              <a:lnSpc>
                <a:spcPct val="150000"/>
              </a:lnSpc>
            </a:pPr>
            <a:r>
              <a:rPr lang="en-GB" sz="1450" dirty="0">
                <a:solidFill>
                  <a:srgbClr val="002060"/>
                </a:solidFill>
                <a:latin typeface="Raleway SemiBold" pitchFamily="2" charset="0"/>
              </a:rPr>
              <a:t> Programme 35 weeks </a:t>
            </a:r>
          </a:p>
        </p:txBody>
      </p:sp>
      <p:sp>
        <p:nvSpPr>
          <p:cNvPr id="11" name="Text Box 12">
            <a:extLst>
              <a:ext uri="{FF2B5EF4-FFF2-40B4-BE49-F238E27FC236}">
                <a16:creationId xmlns:a16="http://schemas.microsoft.com/office/drawing/2014/main" id="{1CB83EEF-3773-45AE-0FB6-D06FABB53FD9}"/>
              </a:ext>
            </a:extLst>
          </p:cNvPr>
          <p:cNvSpPr txBox="1">
            <a:spLocks noChangeArrowheads="1"/>
          </p:cNvSpPr>
          <p:nvPr/>
        </p:nvSpPr>
        <p:spPr bwMode="auto">
          <a:xfrm>
            <a:off x="547424" y="396122"/>
            <a:ext cx="5048845" cy="37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sz="2400" b="1" dirty="0">
                <a:solidFill>
                  <a:srgbClr val="DEDD21"/>
                </a:solidFill>
                <a:latin typeface="Raleway SemiBold" pitchFamily="2" charset="0"/>
              </a:rPr>
              <a:t>Big Yellow, Slough</a:t>
            </a:r>
            <a:endParaRPr kumimoji="0" lang="en-US" altLang="en-US" sz="2350" b="0" i="0" u="none" strike="noStrike" cap="none" normalizeH="0" baseline="0" dirty="0">
              <a:ln>
                <a:noFill/>
              </a:ln>
              <a:solidFill>
                <a:schemeClr val="tx1"/>
              </a:solidFill>
              <a:effectLst/>
              <a:latin typeface="Raleway SemiBold" pitchFamily="2" charset="0"/>
            </a:endParaRPr>
          </a:p>
        </p:txBody>
      </p:sp>
      <p:sp>
        <p:nvSpPr>
          <p:cNvPr id="12" name="TextBox 11">
            <a:extLst>
              <a:ext uri="{FF2B5EF4-FFF2-40B4-BE49-F238E27FC236}">
                <a16:creationId xmlns:a16="http://schemas.microsoft.com/office/drawing/2014/main" id="{D7D343B6-C47B-BD57-40E1-83BB7549B3C0}"/>
              </a:ext>
            </a:extLst>
          </p:cNvPr>
          <p:cNvSpPr txBox="1"/>
          <p:nvPr/>
        </p:nvSpPr>
        <p:spPr>
          <a:xfrm>
            <a:off x="402389" y="1825641"/>
            <a:ext cx="5341128" cy="1277273"/>
          </a:xfrm>
          <a:prstGeom prst="rect">
            <a:avLst/>
          </a:prstGeom>
          <a:noFill/>
        </p:spPr>
        <p:txBody>
          <a:bodyPr wrap="square" rtlCol="0">
            <a:spAutoFit/>
          </a:bodyPr>
          <a:lstStyle/>
          <a:p>
            <a:pPr marL="0" marR="0" indent="0" algn="l">
              <a:spcBef>
                <a:spcPts val="0"/>
              </a:spcBef>
              <a:spcAft>
                <a:spcPts val="0"/>
              </a:spcAft>
            </a:pPr>
            <a:r>
              <a:rPr lang="en-GB" sz="1100" kern="1400" dirty="0">
                <a:ln>
                  <a:noFill/>
                </a:ln>
                <a:solidFill>
                  <a:srgbClr val="002060"/>
                </a:solidFill>
                <a:effectLst/>
                <a:latin typeface="Raleway" pitchFamily="2" charset="0"/>
              </a:rPr>
              <a:t>This new build scheme within our Fast Track division included the construction of a new self-storage facility involving the initial demolition and strip out of the previous structure on site. Works also included the main building shell, steel frame erection, all associated external works and services. MCS have completed various Big Yellow schemes across the country including London, Enfield, Uxbridge and Guildford.  </a:t>
            </a:r>
          </a:p>
          <a:p>
            <a:endParaRPr lang="en-GB" sz="1100" dirty="0">
              <a:solidFill>
                <a:srgbClr val="002060"/>
              </a:solidFill>
              <a:latin typeface="Raleway SemiBold" pitchFamily="2" charset="0"/>
            </a:endParaRPr>
          </a:p>
        </p:txBody>
      </p:sp>
      <p:pic>
        <p:nvPicPr>
          <p:cNvPr id="9" name="Picture 8" descr="A building with a sign on the side&#10;&#10;Description automatically generated">
            <a:extLst>
              <a:ext uri="{FF2B5EF4-FFF2-40B4-BE49-F238E27FC236}">
                <a16:creationId xmlns:a16="http://schemas.microsoft.com/office/drawing/2014/main" id="{EEFF9699-E4B5-7CDE-CE34-ADA2EBDBF6C4}"/>
              </a:ext>
            </a:extLst>
          </p:cNvPr>
          <p:cNvPicPr>
            <a:picLocks noChangeAspect="1"/>
          </p:cNvPicPr>
          <p:nvPr/>
        </p:nvPicPr>
        <p:blipFill>
          <a:blip r:embed="rId7"/>
          <a:stretch>
            <a:fillRect/>
          </a:stretch>
        </p:blipFill>
        <p:spPr>
          <a:xfrm>
            <a:off x="6062935" y="373291"/>
            <a:ext cx="4197976" cy="2211383"/>
          </a:xfrm>
          <a:prstGeom prst="rect">
            <a:avLst/>
          </a:prstGeom>
        </p:spPr>
      </p:pic>
      <p:pic>
        <p:nvPicPr>
          <p:cNvPr id="16" name="Picture 15" descr="A building with a bike in the front&#10;&#10;Description automatically generated">
            <a:extLst>
              <a:ext uri="{FF2B5EF4-FFF2-40B4-BE49-F238E27FC236}">
                <a16:creationId xmlns:a16="http://schemas.microsoft.com/office/drawing/2014/main" id="{A761841F-367E-CFD8-390C-38757164A047}"/>
              </a:ext>
            </a:extLst>
          </p:cNvPr>
          <p:cNvPicPr>
            <a:picLocks noChangeAspect="1"/>
          </p:cNvPicPr>
          <p:nvPr/>
        </p:nvPicPr>
        <p:blipFill>
          <a:blip r:embed="rId8"/>
          <a:stretch>
            <a:fillRect/>
          </a:stretch>
        </p:blipFill>
        <p:spPr>
          <a:xfrm>
            <a:off x="6062935" y="2716595"/>
            <a:ext cx="4197976" cy="2258406"/>
          </a:xfrm>
          <a:prstGeom prst="rect">
            <a:avLst/>
          </a:prstGeom>
        </p:spPr>
      </p:pic>
      <p:pic>
        <p:nvPicPr>
          <p:cNvPr id="18" name="Picture 17" descr="A building with yellow doors&#10;&#10;Description automatically generated">
            <a:extLst>
              <a:ext uri="{FF2B5EF4-FFF2-40B4-BE49-F238E27FC236}">
                <a16:creationId xmlns:a16="http://schemas.microsoft.com/office/drawing/2014/main" id="{63157E67-1DD3-BF23-335B-5E8A0B460AAE}"/>
              </a:ext>
            </a:extLst>
          </p:cNvPr>
          <p:cNvPicPr>
            <a:picLocks noChangeAspect="1"/>
          </p:cNvPicPr>
          <p:nvPr/>
        </p:nvPicPr>
        <p:blipFill>
          <a:blip r:embed="rId9"/>
          <a:stretch>
            <a:fillRect/>
          </a:stretch>
        </p:blipFill>
        <p:spPr>
          <a:xfrm>
            <a:off x="6062935" y="5094974"/>
            <a:ext cx="4197976" cy="2091409"/>
          </a:xfrm>
          <a:prstGeom prst="rect">
            <a:avLst/>
          </a:prstGeom>
        </p:spPr>
      </p:pic>
    </p:spTree>
    <p:extLst>
      <p:ext uri="{BB962C8B-B14F-4D97-AF65-F5344CB8AC3E}">
        <p14:creationId xmlns:p14="http://schemas.microsoft.com/office/powerpoint/2010/main" val="318340414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332</TotalTime>
  <Words>82</Words>
  <Application>Microsoft Office PowerPoint</Application>
  <PresentationFormat>Custom</PresentationFormat>
  <Paragraphs>4</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Raleway</vt:lpstr>
      <vt:lpstr>Raleway SemiBold</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Neil Simpson</dc:creator>
  <cp:lastModifiedBy>Laura Malcolm</cp:lastModifiedBy>
  <cp:revision>29</cp:revision>
  <dcterms:created xsi:type="dcterms:W3CDTF">2023-09-12T11:50:53Z</dcterms:created>
  <dcterms:modified xsi:type="dcterms:W3CDTF">2024-06-27T13:38:06Z</dcterms:modified>
</cp:coreProperties>
</file>