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81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58"/>
    <a:srgbClr val="DED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/>
    <p:restoredTop sz="96327"/>
  </p:normalViewPr>
  <p:slideViewPr>
    <p:cSldViewPr snapToGrid="0">
      <p:cViewPr varScale="1">
        <p:scale>
          <a:sx n="75" d="100"/>
          <a:sy n="75" d="100"/>
        </p:scale>
        <p:origin x="15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865F-3634-154A-AA57-1AE7D86F333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44C-91D3-0D4E-94F0-1EBA28BF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865F-3634-154A-AA57-1AE7D86F333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44C-91D3-0D4E-94F0-1EBA28BF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3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865F-3634-154A-AA57-1AE7D86F333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44C-91D3-0D4E-94F0-1EBA28BF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865F-3634-154A-AA57-1AE7D86F333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44C-91D3-0D4E-94F0-1EBA28BF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865F-3634-154A-AA57-1AE7D86F333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44C-91D3-0D4E-94F0-1EBA28BF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865F-3634-154A-AA57-1AE7D86F333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44C-91D3-0D4E-94F0-1EBA28BF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2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865F-3634-154A-AA57-1AE7D86F333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44C-91D3-0D4E-94F0-1EBA28BF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865F-3634-154A-AA57-1AE7D86F333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44C-91D3-0D4E-94F0-1EBA28BF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865F-3634-154A-AA57-1AE7D86F333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44C-91D3-0D4E-94F0-1EBA28BF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7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865F-3634-154A-AA57-1AE7D86F333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44C-91D3-0D4E-94F0-1EBA28BF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5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865F-3634-154A-AA57-1AE7D86F333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44C-91D3-0D4E-94F0-1EBA28BF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2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865F-3634-154A-AA57-1AE7D86F333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4844C-91D3-0D4E-94F0-1EBA28BF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7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8D226ED7-FA78-D2D5-B089-D55753C870EF}"/>
              </a:ext>
            </a:extLst>
          </p:cNvPr>
          <p:cNvSpPr/>
          <p:nvPr/>
        </p:nvSpPr>
        <p:spPr>
          <a:xfrm>
            <a:off x="111485" y="108451"/>
            <a:ext cx="10468844" cy="7289150"/>
          </a:xfrm>
          <a:prstGeom prst="rect">
            <a:avLst/>
          </a:prstGeom>
          <a:solidFill>
            <a:srgbClr val="E9E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09D60-A538-DDE6-907A-A66D1058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4" y="7343609"/>
            <a:ext cx="10580329" cy="107616"/>
          </a:xfrm>
          <a:prstGeom prst="rect">
            <a:avLst/>
          </a:prstGeom>
        </p:spPr>
      </p:pic>
      <p:pic>
        <p:nvPicPr>
          <p:cNvPr id="6" name="Picture 5" descr="A building with cars parked in front of it&#10;&#10;Description automatically generated">
            <a:extLst>
              <a:ext uri="{FF2B5EF4-FFF2-40B4-BE49-F238E27FC236}">
                <a16:creationId xmlns:a16="http://schemas.microsoft.com/office/drawing/2014/main" id="{0F529DCE-C4A5-9DAD-4E30-4CBEBC3F4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24" y="3377117"/>
            <a:ext cx="5196093" cy="2790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6FC1AB-068A-2518-984C-6837F8A91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352" y="5094975"/>
            <a:ext cx="2949870" cy="2480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02914-905C-4C6F-843C-FD337767C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84" y="6410595"/>
            <a:ext cx="1418286" cy="1076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A70AFA-F6DF-1D63-3E7F-B59CDCA81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88" y="373291"/>
            <a:ext cx="5341129" cy="519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E6C14B-E9DC-9856-CFB1-78CE477FEE64}"/>
              </a:ext>
            </a:extLst>
          </p:cNvPr>
          <p:cNvSpPr txBox="1"/>
          <p:nvPr/>
        </p:nvSpPr>
        <p:spPr>
          <a:xfrm>
            <a:off x="402389" y="982960"/>
            <a:ext cx="4394804" cy="72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50" dirty="0">
                <a:solidFill>
                  <a:srgbClr val="002060"/>
                </a:solidFill>
                <a:latin typeface="Raleway SemiBold" pitchFamily="2" charset="0"/>
              </a:rPr>
              <a:t> Project Value £1.5m        </a:t>
            </a:r>
          </a:p>
          <a:p>
            <a:pPr>
              <a:lnSpc>
                <a:spcPct val="150000"/>
              </a:lnSpc>
            </a:pPr>
            <a:r>
              <a:rPr lang="en-GB" sz="1450" dirty="0">
                <a:solidFill>
                  <a:srgbClr val="002060"/>
                </a:solidFill>
                <a:latin typeface="Raleway SemiBold" pitchFamily="2" charset="0"/>
              </a:rPr>
              <a:t> Programme 18 weeks 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CB83EEF-3773-45AE-0FB6-D06FABB5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24" y="396122"/>
            <a:ext cx="5048845" cy="37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b="1" dirty="0">
                <a:solidFill>
                  <a:srgbClr val="DEDD21"/>
                </a:solidFill>
                <a:latin typeface="Raleway SemiBold" pitchFamily="2" charset="0"/>
              </a:rPr>
              <a:t>Space Station, Hall Green </a:t>
            </a:r>
            <a:endParaRPr kumimoji="0" lang="en-US" altLang="en-US" sz="2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aleway Semi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D343B6-C47B-BD57-40E1-83BB7549B3C0}"/>
              </a:ext>
            </a:extLst>
          </p:cNvPr>
          <p:cNvSpPr txBox="1"/>
          <p:nvPr/>
        </p:nvSpPr>
        <p:spPr>
          <a:xfrm>
            <a:off x="416646" y="2034648"/>
            <a:ext cx="53411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2060"/>
                </a:solidFill>
                <a:effectLst/>
                <a:latin typeface="Raleway" pitchFamily="2" charset="0"/>
              </a:rPr>
              <a:t>This al</a:t>
            </a:r>
            <a:r>
              <a:rPr lang="en-GB" sz="1100" kern="1400" dirty="0">
                <a:solidFill>
                  <a:srgbClr val="002060"/>
                </a:solidFill>
                <a:latin typeface="Raleway" pitchFamily="2" charset="0"/>
              </a:rPr>
              <a:t>teration and refurbishment project for our Fast Track division included enabling works to the roof and cladding, internal fit out, M&amp;E installations and a new mezzanine floor. </a:t>
            </a:r>
            <a:r>
              <a:rPr lang="en-GB" sz="1100" kern="1400" dirty="0">
                <a:ln>
                  <a:noFill/>
                </a:ln>
                <a:solidFill>
                  <a:srgbClr val="002060"/>
                </a:solidFill>
                <a:effectLst/>
                <a:latin typeface="Raleway" pitchFamily="2" charset="0"/>
              </a:rPr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2060"/>
                </a:solidFill>
                <a:effectLst/>
                <a:latin typeface="Raleway" pitchFamily="2" charset="0"/>
              </a:rPr>
              <a:t> </a:t>
            </a:r>
          </a:p>
          <a:p>
            <a:endParaRPr lang="en-GB" sz="1100" dirty="0">
              <a:solidFill>
                <a:srgbClr val="002060"/>
              </a:solidFill>
              <a:latin typeface="Raleway SemiBold" pitchFamily="2" charset="0"/>
            </a:endParaRPr>
          </a:p>
        </p:txBody>
      </p:sp>
      <p:pic>
        <p:nvPicPr>
          <p:cNvPr id="9" name="Picture 8" descr="A building with cars parked in front of it&#10;&#10;Description automatically generated">
            <a:extLst>
              <a:ext uri="{FF2B5EF4-FFF2-40B4-BE49-F238E27FC236}">
                <a16:creationId xmlns:a16="http://schemas.microsoft.com/office/drawing/2014/main" id="{9DD3514C-D745-02AC-74AA-32413EBE8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935" y="373291"/>
            <a:ext cx="4226489" cy="2226529"/>
          </a:xfrm>
          <a:prstGeom prst="rect">
            <a:avLst/>
          </a:prstGeom>
        </p:spPr>
      </p:pic>
      <p:pic>
        <p:nvPicPr>
          <p:cNvPr id="16" name="Picture 15" descr="A long hallway with white doors&#10;&#10;Description automatically generated">
            <a:extLst>
              <a:ext uri="{FF2B5EF4-FFF2-40B4-BE49-F238E27FC236}">
                <a16:creationId xmlns:a16="http://schemas.microsoft.com/office/drawing/2014/main" id="{40F6EE3B-93C4-156B-EAB4-734903C276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934" y="2745185"/>
            <a:ext cx="4226489" cy="2226529"/>
          </a:xfrm>
          <a:prstGeom prst="rect">
            <a:avLst/>
          </a:prstGeom>
        </p:spPr>
      </p:pic>
      <p:pic>
        <p:nvPicPr>
          <p:cNvPr id="18" name="Picture 17" descr="A green staircase in a room&#10;&#10;Description automatically generated">
            <a:extLst>
              <a:ext uri="{FF2B5EF4-FFF2-40B4-BE49-F238E27FC236}">
                <a16:creationId xmlns:a16="http://schemas.microsoft.com/office/drawing/2014/main" id="{1E1FDB0C-DA7C-6D33-42F1-0A2EB0D3EF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934" y="5094975"/>
            <a:ext cx="4226488" cy="21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04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395</TotalTime>
  <Words>48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Raleway</vt:lpstr>
      <vt:lpstr>Raleway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Simpson</dc:creator>
  <cp:lastModifiedBy>Laura Malcolm</cp:lastModifiedBy>
  <cp:revision>28</cp:revision>
  <dcterms:created xsi:type="dcterms:W3CDTF">2023-09-12T11:50:53Z</dcterms:created>
  <dcterms:modified xsi:type="dcterms:W3CDTF">2024-07-11T12:46:08Z</dcterms:modified>
</cp:coreProperties>
</file>