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81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58"/>
    <a:srgbClr val="DED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43"/>
    <p:restoredTop sz="96327"/>
  </p:normalViewPr>
  <p:slideViewPr>
    <p:cSldViewPr snapToGrid="0">
      <p:cViewPr varScale="1">
        <p:scale>
          <a:sx n="79" d="100"/>
          <a:sy n="79" d="100"/>
        </p:scale>
        <p:origin x="16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8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5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5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865F-3634-154A-AA57-1AE7D86F333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8D226ED7-FA78-D2D5-B089-D55753C870EF}"/>
              </a:ext>
            </a:extLst>
          </p:cNvPr>
          <p:cNvSpPr/>
          <p:nvPr/>
        </p:nvSpPr>
        <p:spPr>
          <a:xfrm>
            <a:off x="111485" y="108451"/>
            <a:ext cx="10468844" cy="7289150"/>
          </a:xfrm>
          <a:prstGeom prst="rect">
            <a:avLst/>
          </a:prstGeom>
          <a:solidFill>
            <a:srgbClr val="E9EC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09D60-A538-DDE6-907A-A66D1058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4" y="7343609"/>
            <a:ext cx="10580329" cy="107616"/>
          </a:xfrm>
          <a:prstGeom prst="rect">
            <a:avLst/>
          </a:prstGeom>
        </p:spPr>
      </p:pic>
      <p:pic>
        <p:nvPicPr>
          <p:cNvPr id="6" name="Picture 5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5B8E221A-693F-5BF8-8919-CC0F3E2F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755" r="1314" b="8262"/>
          <a:stretch/>
        </p:blipFill>
        <p:spPr>
          <a:xfrm>
            <a:off x="402387" y="3757996"/>
            <a:ext cx="5341128" cy="2384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FC1AB-068A-2518-984C-6837F8A9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52" y="5094975"/>
            <a:ext cx="2949870" cy="2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02914-905C-4C6F-843C-FD337767C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4" y="6410595"/>
            <a:ext cx="1418286" cy="107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70AFA-F6DF-1D63-3E7F-B59CDCA81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8" y="373291"/>
            <a:ext cx="5341129" cy="51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6C14B-E9DC-9856-CFB1-78CE477FEE64}"/>
              </a:ext>
            </a:extLst>
          </p:cNvPr>
          <p:cNvSpPr txBox="1"/>
          <p:nvPr/>
        </p:nvSpPr>
        <p:spPr>
          <a:xfrm>
            <a:off x="402389" y="982960"/>
            <a:ext cx="4394804" cy="72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Project Value £8m           </a:t>
            </a:r>
          </a:p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Programme 38 weeks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CB83EEF-3773-45AE-0FB6-D06FABB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4" y="396122"/>
            <a:ext cx="5048845" cy="37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 err="1">
                <a:ln>
                  <a:noFill/>
                </a:ln>
                <a:solidFill>
                  <a:srgbClr val="DEDD21"/>
                </a:solidFill>
                <a:effectLst/>
                <a:latin typeface="Raleway SemiBold" pitchFamily="2" charset="0"/>
              </a:rPr>
              <a:t>Cubex</a:t>
            </a:r>
            <a:r>
              <a:rPr lang="en-GB" altLang="en-US" sz="2400" b="1" dirty="0">
                <a:solidFill>
                  <a:srgbClr val="DEDD21"/>
                </a:solidFill>
                <a:latin typeface="Raleway SemiBold" pitchFamily="2" charset="0"/>
              </a:rPr>
              <a:t>, Filton</a:t>
            </a:r>
            <a:endParaRPr kumimoji="0" lang="en-US" altLang="en-US" sz="2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343B6-C47B-BD57-40E1-83BB7549B3C0}"/>
              </a:ext>
            </a:extLst>
          </p:cNvPr>
          <p:cNvSpPr txBox="1"/>
          <p:nvPr/>
        </p:nvSpPr>
        <p:spPr>
          <a:xfrm>
            <a:off x="402389" y="1825641"/>
            <a:ext cx="5341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New build 8 industrial units over 2 terraces including fit out and installation of EV chargers, landscaping, PV’s and cycle shelters, </a:t>
            </a:r>
            <a:r>
              <a:rPr lang="en-GB" sz="1100" kern="1400" dirty="0">
                <a:solidFill>
                  <a:srgbClr val="002060"/>
                </a:solidFill>
                <a:latin typeface="Raleway" pitchFamily="2" charset="0"/>
              </a:rPr>
              <a:t>covering 5500m2 of internal space</a:t>
            </a:r>
            <a:endParaRPr lang="en-GB" sz="1100" kern="1400" dirty="0">
              <a:ln>
                <a:noFill/>
              </a:ln>
              <a:solidFill>
                <a:srgbClr val="002060"/>
              </a:solidFill>
              <a:effectLst/>
              <a:latin typeface="Raleway" pitchFamily="2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solidFill>
                  <a:srgbClr val="002060"/>
                </a:solidFill>
                <a:latin typeface="Raleway" pitchFamily="2" charset="0"/>
              </a:rPr>
              <a:t>BREEAM excellent and EPC A</a:t>
            </a:r>
            <a:endParaRPr lang="en-GB" sz="1100" kern="1400" dirty="0">
              <a:ln>
                <a:noFill/>
              </a:ln>
              <a:solidFill>
                <a:srgbClr val="002060"/>
              </a:solidFill>
              <a:effectLst/>
              <a:latin typeface="Raleway" pitchFamily="2" charset="0"/>
            </a:endParaRPr>
          </a:p>
          <a:p>
            <a:endParaRPr lang="en-GB" sz="1100" dirty="0">
              <a:solidFill>
                <a:srgbClr val="002060"/>
              </a:solidFill>
              <a:latin typeface="Raleway SemiBold" pitchFamily="2" charset="0"/>
            </a:endParaRPr>
          </a:p>
        </p:txBody>
      </p:sp>
      <p:pic>
        <p:nvPicPr>
          <p:cNvPr id="9" name="Picture 8" descr="A building with a lot of parking lot&#10;&#10;Description automatically generated">
            <a:extLst>
              <a:ext uri="{FF2B5EF4-FFF2-40B4-BE49-F238E27FC236}">
                <a16:creationId xmlns:a16="http://schemas.microsoft.com/office/drawing/2014/main" id="{2718EC46-5C33-7593-DA59-51FAC31706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741" b="11298"/>
          <a:stretch/>
        </p:blipFill>
        <p:spPr>
          <a:xfrm>
            <a:off x="6062935" y="382646"/>
            <a:ext cx="4197976" cy="2153490"/>
          </a:xfrm>
          <a:prstGeom prst="rect">
            <a:avLst/>
          </a:prstGeom>
        </p:spPr>
      </p:pic>
      <p:pic>
        <p:nvPicPr>
          <p:cNvPr id="16" name="Picture 15" descr="A building with doors and a parking lot&#10;&#10;Description automatically generated">
            <a:extLst>
              <a:ext uri="{FF2B5EF4-FFF2-40B4-BE49-F238E27FC236}">
                <a16:creationId xmlns:a16="http://schemas.microsoft.com/office/drawing/2014/main" id="{0A884E33-4CBC-2B19-0639-9C910CE27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34" y="2716595"/>
            <a:ext cx="4197975" cy="2164398"/>
          </a:xfrm>
          <a:prstGeom prst="rect">
            <a:avLst/>
          </a:prstGeom>
        </p:spPr>
      </p:pic>
      <p:pic>
        <p:nvPicPr>
          <p:cNvPr id="18" name="Picture 17" descr="A large warehouse with a concrete floor&#10;&#10;Description automatically generated">
            <a:extLst>
              <a:ext uri="{FF2B5EF4-FFF2-40B4-BE49-F238E27FC236}">
                <a16:creationId xmlns:a16="http://schemas.microsoft.com/office/drawing/2014/main" id="{02DDF330-AC52-6B41-C0E1-56C277DFA9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256" b="8073"/>
          <a:stretch/>
        </p:blipFill>
        <p:spPr>
          <a:xfrm>
            <a:off x="6062933" y="5059899"/>
            <a:ext cx="4197975" cy="21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351</TotalTime>
  <Words>46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Raleway</vt:lpstr>
      <vt:lpstr>Raleway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Simpson</dc:creator>
  <cp:lastModifiedBy>Gemma West</cp:lastModifiedBy>
  <cp:revision>28</cp:revision>
  <dcterms:created xsi:type="dcterms:W3CDTF">2023-09-12T11:50:53Z</dcterms:created>
  <dcterms:modified xsi:type="dcterms:W3CDTF">2025-01-21T15:22:35Z</dcterms:modified>
</cp:coreProperties>
</file>