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81" r:id="rId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C58"/>
    <a:srgbClr val="DED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43"/>
    <p:restoredTop sz="96327"/>
  </p:normalViewPr>
  <p:slideViewPr>
    <p:cSldViewPr snapToGrid="0">
      <p:cViewPr varScale="1">
        <p:scale>
          <a:sx n="100" d="100"/>
          <a:sy n="100" d="100"/>
        </p:scale>
        <p:origin x="17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8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1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5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8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7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5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2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865F-3634-154A-AA57-1AE7D86F333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7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8D226ED7-FA78-D2D5-B089-D55753C870EF}"/>
              </a:ext>
            </a:extLst>
          </p:cNvPr>
          <p:cNvSpPr/>
          <p:nvPr/>
        </p:nvSpPr>
        <p:spPr>
          <a:xfrm>
            <a:off x="111485" y="108451"/>
            <a:ext cx="10468844" cy="7289150"/>
          </a:xfrm>
          <a:prstGeom prst="rect">
            <a:avLst/>
          </a:prstGeom>
          <a:solidFill>
            <a:srgbClr val="E9EC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09D60-A538-DDE6-907A-A66D10581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4" y="7343609"/>
            <a:ext cx="10580329" cy="107616"/>
          </a:xfrm>
          <a:prstGeom prst="rect">
            <a:avLst/>
          </a:prstGeom>
        </p:spPr>
      </p:pic>
      <p:pic>
        <p:nvPicPr>
          <p:cNvPr id="6" name="Picture 5" descr="An aerial view of a large building&#10;&#10;Description automatically generated">
            <a:extLst>
              <a:ext uri="{FF2B5EF4-FFF2-40B4-BE49-F238E27FC236}">
                <a16:creationId xmlns:a16="http://schemas.microsoft.com/office/drawing/2014/main" id="{0BC476EE-EBC1-D0DE-5C9A-390193F768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86"/>
          <a:stretch/>
        </p:blipFill>
        <p:spPr>
          <a:xfrm>
            <a:off x="430903" y="3753026"/>
            <a:ext cx="5312612" cy="25330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FC1AB-068A-2518-984C-6837F8A91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52" y="5094975"/>
            <a:ext cx="2949870" cy="248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02914-905C-4C6F-843C-FD337767C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4" y="6410595"/>
            <a:ext cx="1418286" cy="1076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A70AFA-F6DF-1D63-3E7F-B59CDCA81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88" y="373291"/>
            <a:ext cx="5341129" cy="519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6C14B-E9DC-9856-CFB1-78CE477FEE64}"/>
              </a:ext>
            </a:extLst>
          </p:cNvPr>
          <p:cNvSpPr txBox="1"/>
          <p:nvPr/>
        </p:nvSpPr>
        <p:spPr>
          <a:xfrm>
            <a:off x="402389" y="982960"/>
            <a:ext cx="4394804" cy="722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50" dirty="0">
                <a:solidFill>
                  <a:srgbClr val="002060"/>
                </a:solidFill>
                <a:latin typeface="Raleway SemiBold" pitchFamily="2" charset="0"/>
              </a:rPr>
              <a:t> Project Value £10.8m          </a:t>
            </a:r>
          </a:p>
          <a:p>
            <a:pPr>
              <a:lnSpc>
                <a:spcPct val="150000"/>
              </a:lnSpc>
            </a:pPr>
            <a:r>
              <a:rPr lang="en-GB" sz="1450" dirty="0">
                <a:solidFill>
                  <a:srgbClr val="002060"/>
                </a:solidFill>
                <a:latin typeface="Raleway SemiBold" pitchFamily="2" charset="0"/>
              </a:rPr>
              <a:t> Programme 36 weeks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1CB83EEF-3773-45AE-0FB6-D06FABB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24" y="396122"/>
            <a:ext cx="5048845" cy="37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400" b="1" dirty="0">
                <a:solidFill>
                  <a:srgbClr val="DEDD21"/>
                </a:solidFill>
                <a:latin typeface="Raleway SemiBold" pitchFamily="2" charset="0"/>
              </a:rPr>
              <a:t>Cubex Swindon  </a:t>
            </a:r>
            <a:endParaRPr kumimoji="0" lang="en-US" altLang="en-US" sz="2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aleway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343B6-C47B-BD57-40E1-83BB7549B3C0}"/>
              </a:ext>
            </a:extLst>
          </p:cNvPr>
          <p:cNvSpPr txBox="1"/>
          <p:nvPr/>
        </p:nvSpPr>
        <p:spPr>
          <a:xfrm>
            <a:off x="402389" y="1825641"/>
            <a:ext cx="534112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GB" sz="1100" kern="1400" dirty="0">
                <a:ln>
                  <a:noFill/>
                </a:ln>
                <a:solidFill>
                  <a:srgbClr val="002060"/>
                </a:solidFill>
                <a:effectLst/>
                <a:latin typeface="Raleway" pitchFamily="2" charset="0"/>
              </a:rPr>
              <a:t>This new build development consists of two separate buildings, split into 7 units. A range of 300 to 3500m2 floor plans across the units, including open plan offices, open plan warehouse style, lobbies/kitchen and toilet facilities. Works also included external parking, hardstanding and landscaping, erection of the steel frame, roofing and cladding.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GB" sz="1100" kern="1400" dirty="0">
                <a:ln>
                  <a:noFill/>
                </a:ln>
                <a:solidFill>
                  <a:srgbClr val="002060"/>
                </a:solidFill>
                <a:effectLst/>
                <a:latin typeface="Raleway" pitchFamily="2" charset="0"/>
              </a:rPr>
              <a:t> </a:t>
            </a:r>
          </a:p>
          <a:p>
            <a:endParaRPr lang="en-GB" sz="1100" dirty="0">
              <a:solidFill>
                <a:srgbClr val="002060"/>
              </a:solidFill>
              <a:latin typeface="Raleway SemiBold" pitchFamily="2" charset="0"/>
            </a:endParaRPr>
          </a:p>
        </p:txBody>
      </p:sp>
      <p:pic>
        <p:nvPicPr>
          <p:cNvPr id="9" name="Picture 8" descr="A building with a door and windows&#10;&#10;Description automatically generated">
            <a:extLst>
              <a:ext uri="{FF2B5EF4-FFF2-40B4-BE49-F238E27FC236}">
                <a16:creationId xmlns:a16="http://schemas.microsoft.com/office/drawing/2014/main" id="{0F84FB93-6226-7513-F3F3-6D974783E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935" y="373291"/>
            <a:ext cx="4197976" cy="2151789"/>
          </a:xfrm>
          <a:prstGeom prst="rect">
            <a:avLst/>
          </a:prstGeom>
        </p:spPr>
      </p:pic>
      <p:pic>
        <p:nvPicPr>
          <p:cNvPr id="16" name="Picture 15" descr="A room with metal railings&#10;&#10;Description automatically generated">
            <a:extLst>
              <a:ext uri="{FF2B5EF4-FFF2-40B4-BE49-F238E27FC236}">
                <a16:creationId xmlns:a16="http://schemas.microsoft.com/office/drawing/2014/main" id="{4E7DF815-300C-BE4B-63BF-B13F993D5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33" y="2716595"/>
            <a:ext cx="4197977" cy="2151789"/>
          </a:xfrm>
          <a:prstGeom prst="rect">
            <a:avLst/>
          </a:prstGeom>
        </p:spPr>
      </p:pic>
      <p:pic>
        <p:nvPicPr>
          <p:cNvPr id="18" name="Picture 17" descr="A large room with a carpet floor&#10;&#10;Description automatically generated">
            <a:extLst>
              <a:ext uri="{FF2B5EF4-FFF2-40B4-BE49-F238E27FC236}">
                <a16:creationId xmlns:a16="http://schemas.microsoft.com/office/drawing/2014/main" id="{6A2D27B2-E6B1-D23F-8818-9DBFD6F383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932" y="5050450"/>
            <a:ext cx="4197977" cy="21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04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616</TotalTime>
  <Words>76</Words>
  <Application>Microsoft Office PowerPoint</Application>
  <PresentationFormat>Custom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Raleway</vt:lpstr>
      <vt:lpstr>Raleway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Simpson</dc:creator>
  <cp:lastModifiedBy>Laura Malcolm</cp:lastModifiedBy>
  <cp:revision>29</cp:revision>
  <dcterms:created xsi:type="dcterms:W3CDTF">2023-09-12T11:50:53Z</dcterms:created>
  <dcterms:modified xsi:type="dcterms:W3CDTF">2025-02-04T14:51:56Z</dcterms:modified>
</cp:coreProperties>
</file>